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03" r:id="rId2"/>
    <p:sldId id="704" r:id="rId3"/>
    <p:sldId id="705" r:id="rId4"/>
    <p:sldId id="706" r:id="rId5"/>
    <p:sldId id="707" r:id="rId6"/>
    <p:sldId id="70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56" y="253794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272. JESUH KUMPI SUAK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Enthroned is Jesus Now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7:9</a:t>
            </a:r>
          </a:p>
          <a:p>
            <a:r>
              <a:rPr lang="en-US" sz="1500" dirty="0"/>
              <a:t>Isaac Watts, 1674-1748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5720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6169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202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zihziah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ziahziah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8890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5940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981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272. JESUH KUMPI SUAK HI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2018-12-14T14:50:31Z</dcterms:modified>
</cp:coreProperties>
</file>