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03" r:id="rId2"/>
    <p:sldId id="704" r:id="rId3"/>
    <p:sldId id="705" r:id="rId4"/>
    <p:sldId id="706" r:id="rId5"/>
    <p:sldId id="707" r:id="rId6"/>
    <p:sldId id="70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2537943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272. JESUH KUMPI SUAK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Enthroned is Jesus Now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7:9</a:t>
            </a:r>
          </a:p>
          <a:p>
            <a:r>
              <a:rPr lang="en-US" sz="1500" dirty="0"/>
              <a:t>Isaac Watts, 1674-1748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720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van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kikhusak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61696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Tat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lung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2202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puanpaak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zihziah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Pahtawina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ziahziah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88906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Tuuno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kilemna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75940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van-ah,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kipawl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9814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272. JESUH KUMPI SUAK HI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2018-12-14T14:50:31Z</dcterms:modified>
</cp:coreProperties>
</file>